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60" r:id="rId4"/>
    <p:sldId id="258" r:id="rId5"/>
    <p:sldId id="261" r:id="rId6"/>
  </p:sldIdLst>
  <p:sldSz cx="12192000" cy="6858000"/>
  <p:notesSz cx="6858000" cy="9144000"/>
  <p:embeddedFontLst>
    <p:embeddedFont>
      <p:font typeface="Calibri" panose="020F0502020204030204" pitchFamily="34" charset="0"/>
      <p:regular r:id="rId7"/>
      <p:bold r:id="rId8"/>
      <p:italic r:id="rId9"/>
      <p:boldItalic r:id="rId10"/>
    </p:embeddedFont>
    <p:embeddedFont>
      <p:font typeface="Calibri Light" panose="020F0302020204030204" pitchFamily="34" charset="0"/>
      <p:regular r:id="rId11"/>
      <p:italic r:id="rId12"/>
    </p:embeddedFont>
    <p:embeddedFont>
      <p:font typeface="Candara" panose="020E0502030303020204" pitchFamily="34" charset="0"/>
      <p:regular r:id="rId13"/>
      <p:bold r:id="rId14"/>
      <p:italic r:id="rId15"/>
      <p:boldItalic r:id="rId16"/>
    </p:embeddedFont>
    <p:embeddedFont>
      <p:font typeface="Century Gothic" panose="020B0502020202020204" pitchFamily="34" charset="0"/>
      <p:regular r:id="rId17"/>
      <p:bold r:id="rId18"/>
      <p:italic r:id="rId19"/>
      <p:bold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2337"/>
    <a:srgbClr val="24A19C"/>
    <a:srgbClr val="D96098"/>
    <a:srgbClr val="325288"/>
    <a:srgbClr val="FAEEE7"/>
    <a:srgbClr val="04156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3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5.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9.fntdata"/><Relationship Id="rId23" Type="http://schemas.openxmlformats.org/officeDocument/2006/relationships/theme" Target="theme/theme1.xml"/><Relationship Id="rId10" Type="http://schemas.openxmlformats.org/officeDocument/2006/relationships/font" Target="fonts/font4.fntdata"/><Relationship Id="rId19"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areaChart>
        <c:grouping val="standard"/>
        <c:varyColors val="0"/>
        <c:ser>
          <c:idx val="0"/>
          <c:order val="0"/>
          <c:tx>
            <c:strRef>
              <c:f>Sheet1!$B$1</c:f>
              <c:strCache>
                <c:ptCount val="1"/>
                <c:pt idx="0">
                  <c:v>Series 1</c:v>
                </c:pt>
              </c:strCache>
            </c:strRef>
          </c:tx>
          <c:spPr>
            <a:solidFill>
              <a:schemeClr val="accent1">
                <a:shade val="76000"/>
                <a:alpha val="74000"/>
              </a:schemeClr>
            </a:solidFill>
            <a:ln>
              <a:noFill/>
            </a:ln>
            <a:effectLst>
              <a:innerShdw blurRad="114300">
                <a:schemeClr val="accent1">
                  <a:shade val="76000"/>
                  <a:lumMod val="75000"/>
                </a:schemeClr>
              </a:innerShdw>
            </a:effectLst>
          </c:spPr>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accent1">
                        <a:shade val="76000"/>
                        <a:lumMod val="50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extLst>
            <c:ext xmlns:c16="http://schemas.microsoft.com/office/drawing/2014/chart" uri="{C3380CC4-5D6E-409C-BE32-E72D297353CC}">
              <c16:uniqueId val="{00000000-594C-495B-AD66-E3CC77465950}"/>
            </c:ext>
          </c:extLst>
        </c:ser>
        <c:ser>
          <c:idx val="1"/>
          <c:order val="1"/>
          <c:tx>
            <c:strRef>
              <c:f>Sheet1!$C$1</c:f>
              <c:strCache>
                <c:ptCount val="1"/>
                <c:pt idx="0">
                  <c:v>Series 2</c:v>
                </c:pt>
              </c:strCache>
            </c:strRef>
          </c:tx>
          <c:spPr>
            <a:solidFill>
              <a:schemeClr val="accent1">
                <a:tint val="77000"/>
                <a:alpha val="74000"/>
              </a:schemeClr>
            </a:solidFill>
            <a:ln>
              <a:noFill/>
            </a:ln>
            <a:effectLst>
              <a:innerShdw blurRad="114300">
                <a:schemeClr val="accent1">
                  <a:tint val="77000"/>
                  <a:lumMod val="75000"/>
                </a:schemeClr>
              </a:innerShdw>
            </a:effectLst>
          </c:spPr>
          <c:dLbls>
            <c:spPr>
              <a:noFill/>
              <a:ln>
                <a:noFill/>
              </a:ln>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accent1">
                        <a:tint val="77000"/>
                        <a:lumMod val="50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extLst>
            <c:ext xmlns:c16="http://schemas.microsoft.com/office/drawing/2014/chart" uri="{C3380CC4-5D6E-409C-BE32-E72D297353CC}">
              <c16:uniqueId val="{00000001-594C-495B-AD66-E3CC77465950}"/>
            </c:ext>
          </c:extLst>
        </c:ser>
        <c:dLbls>
          <c:showLegendKey val="0"/>
          <c:showVal val="1"/>
          <c:showCatName val="0"/>
          <c:showSerName val="0"/>
          <c:showPercent val="0"/>
          <c:showBubbleSize val="0"/>
        </c:dLbls>
        <c:axId val="123360815"/>
        <c:axId val="123359175"/>
      </c:areaChart>
      <c:dateAx>
        <c:axId val="123360815"/>
        <c:scaling>
          <c:orientation val="minMax"/>
        </c:scaling>
        <c:delete val="1"/>
        <c:axPos val="b"/>
        <c:numFmt formatCode="m/d/yyyy" sourceLinked="1"/>
        <c:majorTickMark val="out"/>
        <c:minorTickMark val="none"/>
        <c:tickLblPos val="nextTo"/>
        <c:crossAx val="123359175"/>
        <c:crosses val="autoZero"/>
        <c:auto val="1"/>
        <c:lblOffset val="100"/>
        <c:baseTimeUnit val="days"/>
      </c:dateAx>
      <c:valAx>
        <c:axId val="123359175"/>
        <c:scaling>
          <c:orientation val="minMax"/>
        </c:scaling>
        <c:delete val="1"/>
        <c:axPos val="l"/>
        <c:numFmt formatCode="General" sourceLinked="1"/>
        <c:majorTickMark val="out"/>
        <c:minorTickMark val="none"/>
        <c:tickLblPos val="nextTo"/>
        <c:crossAx val="123360815"/>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84">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cs:styleClr val="auto">
        <a:lumMod val="50000"/>
      </cs:styleClr>
    </cs:fontRef>
    <cs:defRPr sz="133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tx1"/>
    </cs:fontRef>
    <cs:spPr>
      <a:solidFill>
        <a:schemeClr val="phClr">
          <a:alpha val="74000"/>
        </a:schemeClr>
      </a:solidFill>
      <a:effectLst>
        <a:innerShdw blurRad="114300">
          <a:schemeClr val="phClr">
            <a:lumMod val="75000"/>
          </a:schemeClr>
        </a:innerShdw>
      </a:effectLst>
    </cs:spPr>
  </cs:dataPoint>
  <cs:dataPoint3D>
    <cs:lnRef idx="0"/>
    <cs:fillRef idx="0">
      <cs:styleClr val="auto"/>
    </cs:fillRef>
    <cs:effectRef idx="0">
      <cs:styleClr val="auto"/>
    </cs:effectRef>
    <cs:fontRef idx="minor">
      <a:schemeClr val="tx1"/>
    </cs:fontRef>
    <cs:spPr>
      <a:solidFill>
        <a:schemeClr val="phClr">
          <a:alpha val="74000"/>
        </a:schemeClr>
      </a:solidFill>
      <a:effectLst>
        <a:innerShdw blurRad="114300">
          <a:schemeClr val="phClr">
            <a:lumMod val="75000"/>
          </a:schemeClr>
        </a:innerShdw>
      </a:effectLst>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200" b="1" kern="1200" cap="all" spc="5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media/image1.jpeg>
</file>

<file path=ppt/media/image2.png>
</file>

<file path=ppt/media/image3.pn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E2A72-0E92-4AB9-9831-B26E2C72536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50ABA8-A7E3-4022-97A2-16B8909FE3D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88648F8-0C9B-4452-8B26-92465C36178E}"/>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5" name="Footer Placeholder 4">
            <a:extLst>
              <a:ext uri="{FF2B5EF4-FFF2-40B4-BE49-F238E27FC236}">
                <a16:creationId xmlns:a16="http://schemas.microsoft.com/office/drawing/2014/main" id="{4FD13645-28DA-4FFD-B929-37989F3DCD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899E3A-C07C-4C91-A376-581B75A10A8D}"/>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3235749158"/>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E8713-F084-4876-9E98-3E1DE972C87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F1E5BE-C679-4897-84D9-7DC326C1CF6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DE4ABE-C10C-48A1-A0B9-34472FC1C328}"/>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5" name="Footer Placeholder 4">
            <a:extLst>
              <a:ext uri="{FF2B5EF4-FFF2-40B4-BE49-F238E27FC236}">
                <a16:creationId xmlns:a16="http://schemas.microsoft.com/office/drawing/2014/main" id="{06491186-1BDF-4953-A4B0-A42C942E1B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3CBBC3-472F-4C91-9CB2-4E76847203C0}"/>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2731637978"/>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E68E9C-4A7D-474C-A399-872A203CF42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2079C5-53A8-4D86-AF4B-D97BD47D15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A4A1D7-822F-4748-8085-9A3D93EE9BBD}"/>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5" name="Footer Placeholder 4">
            <a:extLst>
              <a:ext uri="{FF2B5EF4-FFF2-40B4-BE49-F238E27FC236}">
                <a16:creationId xmlns:a16="http://schemas.microsoft.com/office/drawing/2014/main" id="{05DEB706-98F6-479D-99CD-F7FD44B1D4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5855C5-2657-4293-BD8F-C52611677F92}"/>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1026821951"/>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F258E-4B82-4E18-AC45-7A05983C80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BFEA5F-D703-4BCB-B198-5257E89590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61BB3C-CE54-4C3D-875D-18AF57759FDA}"/>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5" name="Footer Placeholder 4">
            <a:extLst>
              <a:ext uri="{FF2B5EF4-FFF2-40B4-BE49-F238E27FC236}">
                <a16:creationId xmlns:a16="http://schemas.microsoft.com/office/drawing/2014/main" id="{33DFC9F6-80E7-4918-A646-18A60B1B28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6A7E6A-EF79-46DA-84CF-83B2ACD5CFFD}"/>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1073209489"/>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17F89-9F1C-4230-A882-B77C07E0973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1511563-7C4A-4D8A-9EED-B919A954E7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12BCA0-847E-49CE-947C-442234F9E9C6}"/>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5" name="Footer Placeholder 4">
            <a:extLst>
              <a:ext uri="{FF2B5EF4-FFF2-40B4-BE49-F238E27FC236}">
                <a16:creationId xmlns:a16="http://schemas.microsoft.com/office/drawing/2014/main" id="{81909A7E-4850-40A8-B6A1-072B4C911A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33632A-EA02-4670-B28E-5E204164A753}"/>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226503881"/>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73CE0-2631-40EF-9D45-2E04BB3703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974780-F940-4ABE-B227-26F9ED12E95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C36E1F-AB88-4CF4-8D51-17387DFBCAB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79DD65-36D9-42E3-81D7-A5FCB9D5959C}"/>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6" name="Footer Placeholder 5">
            <a:extLst>
              <a:ext uri="{FF2B5EF4-FFF2-40B4-BE49-F238E27FC236}">
                <a16:creationId xmlns:a16="http://schemas.microsoft.com/office/drawing/2014/main" id="{701DA0EB-5031-4E81-80F7-600363D459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AA2811-47B6-43F5-93BA-9428B0733BD9}"/>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1833651919"/>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D4090-6CCB-43D7-9F93-BB8B62398C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69551EA-0E6B-42B4-82A5-0E84F5445F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4DAAAD-15AB-4787-8FB3-B1C4716E331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D36A714-950B-40A5-808A-14601B7575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B26924A-8BC6-4803-AB72-86328F448A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6E16E6-8223-4272-A355-A52F92A15E0E}"/>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8" name="Footer Placeholder 7">
            <a:extLst>
              <a:ext uri="{FF2B5EF4-FFF2-40B4-BE49-F238E27FC236}">
                <a16:creationId xmlns:a16="http://schemas.microsoft.com/office/drawing/2014/main" id="{3D84D85F-E62D-4B40-AED4-3C12E50269B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500572D-59FD-418A-A663-1B7A0EE49690}"/>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2784302406"/>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55F30-A5F2-4F9C-8A62-F9DE402A7C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C7138BC-87A0-4C3D-B453-8DC64F4D7010}"/>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4" name="Footer Placeholder 3">
            <a:extLst>
              <a:ext uri="{FF2B5EF4-FFF2-40B4-BE49-F238E27FC236}">
                <a16:creationId xmlns:a16="http://schemas.microsoft.com/office/drawing/2014/main" id="{97FEA313-4B5A-43CB-A414-D3BF99A9EC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230C57-E315-4951-B816-A284304F3B34}"/>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1457274622"/>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E05556-8B27-4FC2-B902-82C4E558BB29}"/>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3" name="Footer Placeholder 2">
            <a:extLst>
              <a:ext uri="{FF2B5EF4-FFF2-40B4-BE49-F238E27FC236}">
                <a16:creationId xmlns:a16="http://schemas.microsoft.com/office/drawing/2014/main" id="{406ED930-575A-4F1D-AF77-508B190106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C039EEB-27EC-4D0F-96C4-C8E839F1D0EA}"/>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1967483759"/>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F9CB7-7AA4-4E63-AF59-230907C3EC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2A36E4-FC0B-4E18-AE2E-75D790D9D2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C1C4F1-16B6-4451-9C2F-A27AAA77B6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C3099D-11AA-47D4-8CCA-4CF21287A50A}"/>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6" name="Footer Placeholder 5">
            <a:extLst>
              <a:ext uri="{FF2B5EF4-FFF2-40B4-BE49-F238E27FC236}">
                <a16:creationId xmlns:a16="http://schemas.microsoft.com/office/drawing/2014/main" id="{C1AA75A6-9DEE-4A88-BFF8-37D0C4B348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4558B-5FFD-4AFE-8C61-55E394A43020}"/>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3913477267"/>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63B9E-E4E1-47FF-A6DE-85565AFB4E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4D33E4-DACB-4453-8F2E-E2592AC4BC8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F56CB2C-0B93-4C03-9F78-02F68733C0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0C30F6-3476-4422-BAEF-AA598829C0D1}"/>
              </a:ext>
            </a:extLst>
          </p:cNvPr>
          <p:cNvSpPr>
            <a:spLocks noGrp="1"/>
          </p:cNvSpPr>
          <p:nvPr>
            <p:ph type="dt" sz="half" idx="10"/>
          </p:nvPr>
        </p:nvSpPr>
        <p:spPr/>
        <p:txBody>
          <a:bodyPr/>
          <a:lstStyle/>
          <a:p>
            <a:fld id="{1DAD8BB3-DEB0-4E28-8468-86179F246206}" type="datetimeFigureOut">
              <a:rPr lang="en-US" smtClean="0"/>
              <a:t>2/1/2022</a:t>
            </a:fld>
            <a:endParaRPr lang="en-US"/>
          </a:p>
        </p:txBody>
      </p:sp>
      <p:sp>
        <p:nvSpPr>
          <p:cNvPr id="6" name="Footer Placeholder 5">
            <a:extLst>
              <a:ext uri="{FF2B5EF4-FFF2-40B4-BE49-F238E27FC236}">
                <a16:creationId xmlns:a16="http://schemas.microsoft.com/office/drawing/2014/main" id="{0D1CB9D9-AE63-468B-BFA7-ABA6F0E081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8F3AA2-F47B-4280-A193-E6412EA2F1A6}"/>
              </a:ext>
            </a:extLst>
          </p:cNvPr>
          <p:cNvSpPr>
            <a:spLocks noGrp="1"/>
          </p:cNvSpPr>
          <p:nvPr>
            <p:ph type="sldNum" sz="quarter" idx="12"/>
          </p:nvPr>
        </p:nvSpPr>
        <p:spPr/>
        <p:txBody>
          <a:bodyPr/>
          <a:lstStyle/>
          <a:p>
            <a:fld id="{B5D8FCCE-3271-4B97-A31C-9DEB523D3ADC}" type="slidenum">
              <a:rPr lang="en-US" smtClean="0"/>
              <a:t>‹#›</a:t>
            </a:fld>
            <a:endParaRPr lang="en-US"/>
          </a:p>
        </p:txBody>
      </p:sp>
    </p:spTree>
    <p:extLst>
      <p:ext uri="{BB962C8B-B14F-4D97-AF65-F5344CB8AC3E}">
        <p14:creationId xmlns:p14="http://schemas.microsoft.com/office/powerpoint/2010/main" val="4116307622"/>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578236-A763-4FFC-9D3E-A52109A14E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898F9B9-6F84-4A8C-8659-6F1A8F3FE10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6CCDF6-DB0B-48F1-AECB-5280D462F5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AD8BB3-DEB0-4E28-8468-86179F246206}" type="datetimeFigureOut">
              <a:rPr lang="en-US" smtClean="0"/>
              <a:t>2/1/2022</a:t>
            </a:fld>
            <a:endParaRPr lang="en-US"/>
          </a:p>
        </p:txBody>
      </p:sp>
      <p:sp>
        <p:nvSpPr>
          <p:cNvPr id="5" name="Footer Placeholder 4">
            <a:extLst>
              <a:ext uri="{FF2B5EF4-FFF2-40B4-BE49-F238E27FC236}">
                <a16:creationId xmlns:a16="http://schemas.microsoft.com/office/drawing/2014/main" id="{315C17E9-38B1-4CE3-BA7F-EA3A7BC524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1B4AFB8-6F75-4FB4-9413-45B53D7564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D8FCCE-3271-4B97-A31C-9DEB523D3ADC}" type="slidenum">
              <a:rPr lang="en-US" smtClean="0"/>
              <a:t>‹#›</a:t>
            </a:fld>
            <a:endParaRPr lang="en-US"/>
          </a:p>
        </p:txBody>
      </p:sp>
    </p:spTree>
    <p:extLst>
      <p:ext uri="{BB962C8B-B14F-4D97-AF65-F5344CB8AC3E}">
        <p14:creationId xmlns:p14="http://schemas.microsoft.com/office/powerpoint/2010/main" val="41538962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chart" Target="../charts/chart1.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614646-250E-4027-8DD1-1022511EE68C}"/>
              </a:ext>
            </a:extLst>
          </p:cNvPr>
          <p:cNvSpPr/>
          <p:nvPr/>
        </p:nvSpPr>
        <p:spPr>
          <a:xfrm>
            <a:off x="1657349" y="817988"/>
            <a:ext cx="8534400" cy="2466975"/>
          </a:xfrm>
          <a:prstGeom prst="rect">
            <a:avLst/>
          </a:prstGeom>
          <a:solidFill>
            <a:srgbClr val="3252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DBFD14E-C6D2-417D-A49D-3F171205CED4}"/>
              </a:ext>
            </a:extLst>
          </p:cNvPr>
          <p:cNvSpPr/>
          <p:nvPr/>
        </p:nvSpPr>
        <p:spPr>
          <a:xfrm>
            <a:off x="285750" y="250090"/>
            <a:ext cx="8534400" cy="2466975"/>
          </a:xfrm>
          <a:prstGeom prst="rect">
            <a:avLst/>
          </a:prstGeom>
          <a:solidFill>
            <a:srgbClr val="D96098">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CAF17C2-BD25-464C-B3FC-B571B1E8B63A}"/>
              </a:ext>
            </a:extLst>
          </p:cNvPr>
          <p:cNvSpPr txBox="1"/>
          <p:nvPr/>
        </p:nvSpPr>
        <p:spPr>
          <a:xfrm>
            <a:off x="2220350" y="1635978"/>
            <a:ext cx="7751299" cy="830997"/>
          </a:xfrm>
          <a:prstGeom prst="rect">
            <a:avLst/>
          </a:prstGeom>
          <a:noFill/>
        </p:spPr>
        <p:txBody>
          <a:bodyPr wrap="square" rtlCol="0">
            <a:spAutoFit/>
          </a:bodyPr>
          <a:lstStyle/>
          <a:p>
            <a:pPr algn="ctr"/>
            <a:r>
              <a:rPr lang="en-US" sz="4800" b="1" dirty="0">
                <a:solidFill>
                  <a:schemeClr val="bg1"/>
                </a:solidFill>
                <a:latin typeface="Century Gothic" panose="020B0502020202020204" pitchFamily="34" charset="0"/>
              </a:rPr>
              <a:t>Medical &amp; Health</a:t>
            </a:r>
          </a:p>
        </p:txBody>
      </p:sp>
      <p:sp>
        <p:nvSpPr>
          <p:cNvPr id="13" name="TextBox 12">
            <a:extLst>
              <a:ext uri="{FF2B5EF4-FFF2-40B4-BE49-F238E27FC236}">
                <a16:creationId xmlns:a16="http://schemas.microsoft.com/office/drawing/2014/main" id="{DE55313C-E092-4207-BC6F-1663B6B49272}"/>
              </a:ext>
            </a:extLst>
          </p:cNvPr>
          <p:cNvSpPr txBox="1"/>
          <p:nvPr/>
        </p:nvSpPr>
        <p:spPr>
          <a:xfrm>
            <a:off x="3439551" y="2796718"/>
            <a:ext cx="5380600" cy="400110"/>
          </a:xfrm>
          <a:prstGeom prst="rect">
            <a:avLst/>
          </a:prstGeom>
          <a:noFill/>
        </p:spPr>
        <p:txBody>
          <a:bodyPr wrap="square" rtlCol="0">
            <a:spAutoFit/>
          </a:bodyPr>
          <a:lstStyle/>
          <a:p>
            <a:r>
              <a:rPr lang="en-US" sz="2000" b="1" dirty="0">
                <a:solidFill>
                  <a:schemeClr val="bg1"/>
                </a:solidFill>
                <a:latin typeface="+mj-lt"/>
              </a:rPr>
              <a:t>Inter your starting sentence here.</a:t>
            </a:r>
          </a:p>
        </p:txBody>
      </p:sp>
      <p:sp>
        <p:nvSpPr>
          <p:cNvPr id="6" name="TextBox 5">
            <a:extLst>
              <a:ext uri="{FF2B5EF4-FFF2-40B4-BE49-F238E27FC236}">
                <a16:creationId xmlns:a16="http://schemas.microsoft.com/office/drawing/2014/main" id="{5F944E8F-4164-4BE7-8243-915A01BB94F9}"/>
              </a:ext>
            </a:extLst>
          </p:cNvPr>
          <p:cNvSpPr txBox="1"/>
          <p:nvPr/>
        </p:nvSpPr>
        <p:spPr>
          <a:xfrm>
            <a:off x="9971649" y="6408246"/>
            <a:ext cx="5380600" cy="338554"/>
          </a:xfrm>
          <a:prstGeom prst="rect">
            <a:avLst/>
          </a:prstGeom>
          <a:noFill/>
        </p:spPr>
        <p:txBody>
          <a:bodyPr wrap="square" rtlCol="0">
            <a:spAutoFit/>
          </a:bodyPr>
          <a:lstStyle/>
          <a:p>
            <a:r>
              <a:rPr lang="en-US" sz="1600" dirty="0">
                <a:solidFill>
                  <a:schemeClr val="bg1"/>
                </a:solidFill>
                <a:latin typeface="+mj-lt"/>
              </a:rPr>
              <a:t>www.samplesite.com</a:t>
            </a:r>
          </a:p>
        </p:txBody>
      </p:sp>
    </p:spTree>
    <p:extLst>
      <p:ext uri="{BB962C8B-B14F-4D97-AF65-F5344CB8AC3E}">
        <p14:creationId xmlns:p14="http://schemas.microsoft.com/office/powerpoint/2010/main" val="822428623"/>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 presetClass="entr" presetSubtype="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1+#ppt_w/2"/>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4" grpId="0"/>
      <p:bldP spid="13"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4A19C"/>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2672986-7347-4796-B288-4EC7047C8917}"/>
              </a:ext>
            </a:extLst>
          </p:cNvPr>
          <p:cNvSpPr/>
          <p:nvPr/>
        </p:nvSpPr>
        <p:spPr>
          <a:xfrm>
            <a:off x="590549" y="752475"/>
            <a:ext cx="8534400" cy="5524500"/>
          </a:xfrm>
          <a:prstGeom prst="rect">
            <a:avLst/>
          </a:prstGeom>
          <a:solidFill>
            <a:srgbClr val="FAEE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CAF17C2-BD25-464C-B3FC-B571B1E8B63A}"/>
              </a:ext>
            </a:extLst>
          </p:cNvPr>
          <p:cNvSpPr txBox="1"/>
          <p:nvPr/>
        </p:nvSpPr>
        <p:spPr>
          <a:xfrm>
            <a:off x="982100" y="1333500"/>
            <a:ext cx="7751299" cy="646331"/>
          </a:xfrm>
          <a:prstGeom prst="rect">
            <a:avLst/>
          </a:prstGeom>
          <a:noFill/>
        </p:spPr>
        <p:txBody>
          <a:bodyPr wrap="square" rtlCol="0">
            <a:spAutoFit/>
          </a:bodyPr>
          <a:lstStyle/>
          <a:p>
            <a:r>
              <a:rPr lang="en-US" sz="3600" b="1" dirty="0">
                <a:latin typeface="Century Gothic" panose="020B0502020202020204" pitchFamily="34" charset="0"/>
              </a:rPr>
              <a:t>Health Assessments</a:t>
            </a:r>
          </a:p>
        </p:txBody>
      </p:sp>
      <p:sp>
        <p:nvSpPr>
          <p:cNvPr id="5" name="TextBox 4">
            <a:extLst>
              <a:ext uri="{FF2B5EF4-FFF2-40B4-BE49-F238E27FC236}">
                <a16:creationId xmlns:a16="http://schemas.microsoft.com/office/drawing/2014/main" id="{F65D7E8C-3183-4E67-BFE4-2F8B39A7857B}"/>
              </a:ext>
            </a:extLst>
          </p:cNvPr>
          <p:cNvSpPr txBox="1"/>
          <p:nvPr/>
        </p:nvSpPr>
        <p:spPr>
          <a:xfrm>
            <a:off x="982100" y="2066807"/>
            <a:ext cx="6828399" cy="2246769"/>
          </a:xfrm>
          <a:prstGeom prst="rect">
            <a:avLst/>
          </a:prstGeom>
          <a:noFill/>
        </p:spPr>
        <p:txBody>
          <a:bodyPr wrap="square" rtlCol="0">
            <a:spAutoFit/>
          </a:bodyPr>
          <a:lstStyle/>
          <a:p>
            <a:r>
              <a:rPr lang="en-US" sz="2000" dirty="0">
                <a:latin typeface="+mj-lt"/>
              </a:rPr>
              <a:t>We work with our customers before they get ill. We show them where they are on the path to disease and illness, and identify early signs of decline. We explain why this is happening and provided tailored interventions to help them improve and maintain their health. Customers can access a health assessment as an individual, or via their employer. An assessment takes one hour and results are instant.</a:t>
            </a:r>
          </a:p>
        </p:txBody>
      </p:sp>
      <p:sp>
        <p:nvSpPr>
          <p:cNvPr id="9" name="Rectangle 8">
            <a:extLst>
              <a:ext uri="{FF2B5EF4-FFF2-40B4-BE49-F238E27FC236}">
                <a16:creationId xmlns:a16="http://schemas.microsoft.com/office/drawing/2014/main" id="{3DF18405-6137-4826-BBE0-7F823B2AB613}"/>
              </a:ext>
            </a:extLst>
          </p:cNvPr>
          <p:cNvSpPr/>
          <p:nvPr/>
        </p:nvSpPr>
        <p:spPr>
          <a:xfrm>
            <a:off x="-1" y="4649331"/>
            <a:ext cx="9124949" cy="1294269"/>
          </a:xfrm>
          <a:prstGeom prst="rect">
            <a:avLst/>
          </a:prstGeom>
          <a:solidFill>
            <a:srgbClr val="D96098">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8244283-45D0-4DD3-83AE-4F1C74208533}"/>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004847" y="1333500"/>
            <a:ext cx="5023308" cy="5524500"/>
          </a:xfrm>
          <a:prstGeom prst="rect">
            <a:avLst/>
          </a:prstGeom>
        </p:spPr>
      </p:pic>
      <p:sp>
        <p:nvSpPr>
          <p:cNvPr id="10" name="Slide Number Placeholder 5">
            <a:extLst>
              <a:ext uri="{FF2B5EF4-FFF2-40B4-BE49-F238E27FC236}">
                <a16:creationId xmlns:a16="http://schemas.microsoft.com/office/drawing/2014/main" id="{1AB812F6-8CF3-49CF-94C2-F781EDBDD320}"/>
              </a:ext>
            </a:extLst>
          </p:cNvPr>
          <p:cNvSpPr txBox="1">
            <a:spLocks/>
          </p:cNvSpPr>
          <p:nvPr/>
        </p:nvSpPr>
        <p:spPr>
          <a:xfrm>
            <a:off x="11747169" y="6356350"/>
            <a:ext cx="444832"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B5D8FCCE-3271-4B97-A31C-9DEB523D3ADC}" type="slidenum">
              <a:rPr lang="en-US" sz="1600" smtClean="0">
                <a:solidFill>
                  <a:schemeClr val="tx1"/>
                </a:solidFill>
              </a:rPr>
              <a:pPr algn="l"/>
              <a:t>2</a:t>
            </a:fld>
            <a:endParaRPr lang="en-US" sz="1600" dirty="0">
              <a:solidFill>
                <a:schemeClr val="tx1"/>
              </a:solidFill>
            </a:endParaRPr>
          </a:p>
        </p:txBody>
      </p:sp>
      <p:pic>
        <p:nvPicPr>
          <p:cNvPr id="3" name="Graphic 2" descr="Medical">
            <a:extLst>
              <a:ext uri="{FF2B5EF4-FFF2-40B4-BE49-F238E27FC236}">
                <a16:creationId xmlns:a16="http://schemas.microsoft.com/office/drawing/2014/main" id="{D5A1E069-CF72-4B24-B376-CE6AD9D198A2}"/>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181100" y="4872931"/>
            <a:ext cx="914400" cy="914400"/>
          </a:xfrm>
          <a:prstGeom prst="rect">
            <a:avLst/>
          </a:prstGeom>
        </p:spPr>
      </p:pic>
      <p:sp>
        <p:nvSpPr>
          <p:cNvPr id="8" name="TextBox 7">
            <a:extLst>
              <a:ext uri="{FF2B5EF4-FFF2-40B4-BE49-F238E27FC236}">
                <a16:creationId xmlns:a16="http://schemas.microsoft.com/office/drawing/2014/main" id="{6B1BBF4B-7459-4382-8173-18B1CD08B05A}"/>
              </a:ext>
            </a:extLst>
          </p:cNvPr>
          <p:cNvSpPr txBox="1"/>
          <p:nvPr/>
        </p:nvSpPr>
        <p:spPr>
          <a:xfrm>
            <a:off x="2095501" y="4980326"/>
            <a:ext cx="3848100" cy="707886"/>
          </a:xfrm>
          <a:prstGeom prst="rect">
            <a:avLst/>
          </a:prstGeom>
          <a:noFill/>
        </p:spPr>
        <p:txBody>
          <a:bodyPr wrap="square" rtlCol="0">
            <a:spAutoFit/>
          </a:bodyPr>
          <a:lstStyle/>
          <a:p>
            <a:r>
              <a:rPr lang="en-US" sz="2000" b="1" dirty="0">
                <a:solidFill>
                  <a:srgbClr val="4E2337"/>
                </a:solidFill>
                <a:latin typeface="+mj-lt"/>
              </a:rPr>
              <a:t>We work with our customers before they get ill. We show them</a:t>
            </a:r>
          </a:p>
        </p:txBody>
      </p:sp>
    </p:spTree>
    <p:extLst>
      <p:ext uri="{BB962C8B-B14F-4D97-AF65-F5344CB8AC3E}">
        <p14:creationId xmlns:p14="http://schemas.microsoft.com/office/powerpoint/2010/main" val="2676352844"/>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2" presetClass="entr" presetSubtype="8"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0-#ppt_w/2"/>
                                          </p:val>
                                        </p:tav>
                                        <p:tav tm="100000">
                                          <p:val>
                                            <p:strVal val="#ppt_x"/>
                                          </p:val>
                                        </p:tav>
                                      </p:tavLst>
                                    </p:anim>
                                    <p:anim calcmode="lin" valueType="num">
                                      <p:cBhvr additive="base">
                                        <p:cTn id="16" dur="500" fill="hold"/>
                                        <p:tgtEl>
                                          <p:spTgt spid="9"/>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53" presetClass="entr" presetSubtype="16"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p:cTn id="20" dur="500" fill="hold"/>
                                        <p:tgtEl>
                                          <p:spTgt spid="3"/>
                                        </p:tgtEl>
                                        <p:attrNameLst>
                                          <p:attrName>ppt_w</p:attrName>
                                        </p:attrNameLst>
                                      </p:cBhvr>
                                      <p:tavLst>
                                        <p:tav tm="0">
                                          <p:val>
                                            <p:fltVal val="0"/>
                                          </p:val>
                                        </p:tav>
                                        <p:tav tm="100000">
                                          <p:val>
                                            <p:strVal val="#ppt_w"/>
                                          </p:val>
                                        </p:tav>
                                      </p:tavLst>
                                    </p:anim>
                                    <p:anim calcmode="lin" valueType="num">
                                      <p:cBhvr>
                                        <p:cTn id="21" dur="500" fill="hold"/>
                                        <p:tgtEl>
                                          <p:spTgt spid="3"/>
                                        </p:tgtEl>
                                        <p:attrNameLst>
                                          <p:attrName>ppt_h</p:attrName>
                                        </p:attrNameLst>
                                      </p:cBhvr>
                                      <p:tavLst>
                                        <p:tav tm="0">
                                          <p:val>
                                            <p:fltVal val="0"/>
                                          </p:val>
                                        </p:tav>
                                        <p:tav tm="100000">
                                          <p:val>
                                            <p:strVal val="#ppt_h"/>
                                          </p:val>
                                        </p:tav>
                                      </p:tavLst>
                                    </p:anim>
                                    <p:animEffect transition="in" filter="fade">
                                      <p:cBhvr>
                                        <p:cTn id="22" dur="500"/>
                                        <p:tgtEl>
                                          <p:spTgt spid="3"/>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9" grpId="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25288"/>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431766F-8313-4258-9FCA-35654D19B00F}"/>
              </a:ext>
            </a:extLst>
          </p:cNvPr>
          <p:cNvSpPr/>
          <p:nvPr/>
        </p:nvSpPr>
        <p:spPr>
          <a:xfrm>
            <a:off x="3192340" y="2360964"/>
            <a:ext cx="2419350" cy="2333018"/>
          </a:xfrm>
          <a:prstGeom prst="rect">
            <a:avLst/>
          </a:prstGeom>
          <a:solidFill>
            <a:srgbClr val="D96098">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FBEA146-6A0C-4FB2-98EE-AEBC06A9BBDF}"/>
              </a:ext>
            </a:extLst>
          </p:cNvPr>
          <p:cNvSpPr/>
          <p:nvPr/>
        </p:nvSpPr>
        <p:spPr>
          <a:xfrm>
            <a:off x="3752850" y="2705724"/>
            <a:ext cx="1314450" cy="1656725"/>
          </a:xfrm>
          <a:prstGeom prst="rect">
            <a:avLst/>
          </a:prstGeom>
          <a:solidFill>
            <a:srgbClr val="24A1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1A75245-9BA9-4694-8F1B-540AD39FBFD3}"/>
              </a:ext>
            </a:extLst>
          </p:cNvPr>
          <p:cNvSpPr txBox="1"/>
          <p:nvPr/>
        </p:nvSpPr>
        <p:spPr>
          <a:xfrm>
            <a:off x="4909624" y="3204308"/>
            <a:ext cx="4865077" cy="646331"/>
          </a:xfrm>
          <a:prstGeom prst="rect">
            <a:avLst/>
          </a:prstGeom>
          <a:noFill/>
        </p:spPr>
        <p:txBody>
          <a:bodyPr wrap="square" rtlCol="0">
            <a:spAutoFit/>
          </a:bodyPr>
          <a:lstStyle/>
          <a:p>
            <a:pPr algn="ctr"/>
            <a:r>
              <a:rPr lang="en-US" sz="3600" b="1" dirty="0">
                <a:solidFill>
                  <a:schemeClr val="bg1"/>
                </a:solidFill>
                <a:latin typeface="Century Gothic" panose="020B0502020202020204" pitchFamily="34" charset="0"/>
              </a:rPr>
              <a:t>Enter your title here</a:t>
            </a:r>
          </a:p>
        </p:txBody>
      </p:sp>
      <p:sp>
        <p:nvSpPr>
          <p:cNvPr id="4" name="TextBox 3">
            <a:extLst>
              <a:ext uri="{FF2B5EF4-FFF2-40B4-BE49-F238E27FC236}">
                <a16:creationId xmlns:a16="http://schemas.microsoft.com/office/drawing/2014/main" id="{F777C865-3E2B-47BA-B8EC-C83C5AD6C72C}"/>
              </a:ext>
            </a:extLst>
          </p:cNvPr>
          <p:cNvSpPr txBox="1"/>
          <p:nvPr/>
        </p:nvSpPr>
        <p:spPr>
          <a:xfrm>
            <a:off x="1969477" y="2705725"/>
            <a:ext cx="4865077" cy="1446550"/>
          </a:xfrm>
          <a:prstGeom prst="rect">
            <a:avLst/>
          </a:prstGeom>
          <a:noFill/>
        </p:spPr>
        <p:txBody>
          <a:bodyPr wrap="square" rtlCol="0">
            <a:spAutoFit/>
          </a:bodyPr>
          <a:lstStyle/>
          <a:p>
            <a:pPr algn="ctr"/>
            <a:r>
              <a:rPr lang="en-US" sz="8800" b="1" dirty="0">
                <a:latin typeface="Candara" panose="020E0502030303020204" pitchFamily="34" charset="0"/>
              </a:rPr>
              <a:t>01</a:t>
            </a:r>
            <a:endParaRPr lang="en-US" sz="3600" b="1" dirty="0">
              <a:latin typeface="Candara" panose="020E0502030303020204" pitchFamily="34" charset="0"/>
            </a:endParaRPr>
          </a:p>
        </p:txBody>
      </p:sp>
      <p:sp>
        <p:nvSpPr>
          <p:cNvPr id="7" name="Slide Number Placeholder 5">
            <a:extLst>
              <a:ext uri="{FF2B5EF4-FFF2-40B4-BE49-F238E27FC236}">
                <a16:creationId xmlns:a16="http://schemas.microsoft.com/office/drawing/2014/main" id="{DD7F7B3D-A540-46A8-A16E-87C7321C9FE7}"/>
              </a:ext>
            </a:extLst>
          </p:cNvPr>
          <p:cNvSpPr txBox="1">
            <a:spLocks/>
          </p:cNvSpPr>
          <p:nvPr/>
        </p:nvSpPr>
        <p:spPr>
          <a:xfrm>
            <a:off x="11747169" y="6356350"/>
            <a:ext cx="444832"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B5D8FCCE-3271-4B97-A31C-9DEB523D3ADC}" type="slidenum">
              <a:rPr lang="en-US" sz="1600" smtClean="0">
                <a:solidFill>
                  <a:schemeClr val="tx1"/>
                </a:solidFill>
              </a:rPr>
              <a:pPr algn="l"/>
              <a:t>3</a:t>
            </a:fld>
            <a:endParaRPr lang="en-US" sz="1600" dirty="0">
              <a:solidFill>
                <a:schemeClr val="tx1"/>
              </a:solidFill>
            </a:endParaRPr>
          </a:p>
        </p:txBody>
      </p:sp>
    </p:spTree>
    <p:extLst>
      <p:ext uri="{BB962C8B-B14F-4D97-AF65-F5344CB8AC3E}">
        <p14:creationId xmlns:p14="http://schemas.microsoft.com/office/powerpoint/2010/main" val="1038670468"/>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750" fill="hold"/>
                                        <p:tgtEl>
                                          <p:spTgt spid="6"/>
                                        </p:tgtEl>
                                        <p:attrNameLst>
                                          <p:attrName>ppt_w</p:attrName>
                                        </p:attrNameLst>
                                      </p:cBhvr>
                                      <p:tavLst>
                                        <p:tav tm="0">
                                          <p:val>
                                            <p:fltVal val="0"/>
                                          </p:val>
                                        </p:tav>
                                        <p:tav tm="100000">
                                          <p:val>
                                            <p:strVal val="#ppt_w"/>
                                          </p:val>
                                        </p:tav>
                                      </p:tavLst>
                                    </p:anim>
                                    <p:anim calcmode="lin" valueType="num">
                                      <p:cBhvr>
                                        <p:cTn id="8" dur="750" fill="hold"/>
                                        <p:tgtEl>
                                          <p:spTgt spid="6"/>
                                        </p:tgtEl>
                                        <p:attrNameLst>
                                          <p:attrName>ppt_h</p:attrName>
                                        </p:attrNameLst>
                                      </p:cBhvr>
                                      <p:tavLst>
                                        <p:tav tm="0">
                                          <p:val>
                                            <p:fltVal val="0"/>
                                          </p:val>
                                        </p:tav>
                                        <p:tav tm="100000">
                                          <p:val>
                                            <p:strVal val="#ppt_h"/>
                                          </p:val>
                                        </p:tav>
                                      </p:tavLst>
                                    </p:anim>
                                    <p:anim calcmode="lin" valueType="num">
                                      <p:cBhvr>
                                        <p:cTn id="9" dur="750" fill="hold"/>
                                        <p:tgtEl>
                                          <p:spTgt spid="6"/>
                                        </p:tgtEl>
                                        <p:attrNameLst>
                                          <p:attrName>style.rotation</p:attrName>
                                        </p:attrNameLst>
                                      </p:cBhvr>
                                      <p:tavLst>
                                        <p:tav tm="0">
                                          <p:val>
                                            <p:fltVal val="90"/>
                                          </p:val>
                                        </p:tav>
                                        <p:tav tm="100000">
                                          <p:val>
                                            <p:fltVal val="0"/>
                                          </p:val>
                                        </p:tav>
                                      </p:tavLst>
                                    </p:anim>
                                    <p:animEffect transition="in" filter="fade">
                                      <p:cBhvr>
                                        <p:cTn id="10" dur="750"/>
                                        <p:tgtEl>
                                          <p:spTgt spid="6"/>
                                        </p:tgtEl>
                                      </p:cBhvr>
                                    </p:animEffect>
                                  </p:childTnLst>
                                </p:cTn>
                              </p:par>
                              <p:par>
                                <p:cTn id="11" presetID="53" presetClass="entr" presetSubtype="16" fill="hold" grpId="0" nodeType="withEffect">
                                  <p:stCondLst>
                                    <p:cond delay="25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6098"/>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87E0892-6FB4-4153-B33C-2925443D8FA5}"/>
              </a:ext>
            </a:extLst>
          </p:cNvPr>
          <p:cNvSpPr/>
          <p:nvPr/>
        </p:nvSpPr>
        <p:spPr>
          <a:xfrm>
            <a:off x="0" y="1160638"/>
            <a:ext cx="2419350" cy="2333018"/>
          </a:xfrm>
          <a:prstGeom prst="rect">
            <a:avLst/>
          </a:prstGeom>
          <a:solidFill>
            <a:srgbClr val="24A19C">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E9530E9-6ADA-47C0-B561-069266E4D636}"/>
              </a:ext>
            </a:extLst>
          </p:cNvPr>
          <p:cNvSpPr txBox="1"/>
          <p:nvPr/>
        </p:nvSpPr>
        <p:spPr>
          <a:xfrm>
            <a:off x="475956" y="4202833"/>
            <a:ext cx="7751299" cy="646331"/>
          </a:xfrm>
          <a:prstGeom prst="rect">
            <a:avLst/>
          </a:prstGeom>
          <a:noFill/>
        </p:spPr>
        <p:txBody>
          <a:bodyPr wrap="square" rtlCol="0">
            <a:spAutoFit/>
          </a:bodyPr>
          <a:lstStyle/>
          <a:p>
            <a:r>
              <a:rPr lang="en-US" sz="3600" b="1" dirty="0">
                <a:latin typeface="Century Gothic" panose="020B0502020202020204" pitchFamily="34" charset="0"/>
              </a:rPr>
              <a:t>Analytics</a:t>
            </a:r>
          </a:p>
        </p:txBody>
      </p:sp>
      <p:sp>
        <p:nvSpPr>
          <p:cNvPr id="3" name="TextBox 2">
            <a:extLst>
              <a:ext uri="{FF2B5EF4-FFF2-40B4-BE49-F238E27FC236}">
                <a16:creationId xmlns:a16="http://schemas.microsoft.com/office/drawing/2014/main" id="{7CBDA813-F4EE-4C33-A8AD-2FC5DEECF771}"/>
              </a:ext>
            </a:extLst>
          </p:cNvPr>
          <p:cNvSpPr txBox="1"/>
          <p:nvPr/>
        </p:nvSpPr>
        <p:spPr>
          <a:xfrm>
            <a:off x="475956" y="4907696"/>
            <a:ext cx="10601775" cy="1631216"/>
          </a:xfrm>
          <a:prstGeom prst="rect">
            <a:avLst/>
          </a:prstGeom>
          <a:noFill/>
        </p:spPr>
        <p:txBody>
          <a:bodyPr wrap="square" rtlCol="0">
            <a:spAutoFit/>
          </a:bodyPr>
          <a:lstStyle/>
          <a:p>
            <a:r>
              <a:rPr lang="en-US" sz="2000" dirty="0">
                <a:latin typeface="+mj-lt"/>
              </a:rPr>
              <a:t>We work with our customers before they get ill. We show them where they are on the path to disease and illness, and identify early signs of decline. We explain why this is happening and provided tailored interventions to help them improve and maintain their health. Customers can access a health assessment as an individual, or via their employer. An assessment takes one hour and results are instant.</a:t>
            </a:r>
          </a:p>
        </p:txBody>
      </p:sp>
      <p:sp>
        <p:nvSpPr>
          <p:cNvPr id="7" name="Rectangle 6">
            <a:extLst>
              <a:ext uri="{FF2B5EF4-FFF2-40B4-BE49-F238E27FC236}">
                <a16:creationId xmlns:a16="http://schemas.microsoft.com/office/drawing/2014/main" id="{462C4588-B9B5-44BC-BEEC-0DDCB922667B}"/>
              </a:ext>
            </a:extLst>
          </p:cNvPr>
          <p:cNvSpPr/>
          <p:nvPr/>
        </p:nvSpPr>
        <p:spPr>
          <a:xfrm>
            <a:off x="3371850" y="0"/>
            <a:ext cx="8534400" cy="4057650"/>
          </a:xfrm>
          <a:prstGeom prst="rect">
            <a:avLst/>
          </a:prstGeom>
          <a:solidFill>
            <a:srgbClr val="3252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0" name="Chart 9">
            <a:extLst>
              <a:ext uri="{FF2B5EF4-FFF2-40B4-BE49-F238E27FC236}">
                <a16:creationId xmlns:a16="http://schemas.microsoft.com/office/drawing/2014/main" id="{19F29007-2CCD-49F3-9911-393A411DF934}"/>
              </a:ext>
            </a:extLst>
          </p:cNvPr>
          <p:cNvGraphicFramePr/>
          <p:nvPr>
            <p:extLst>
              <p:ext uri="{D42A27DB-BD31-4B8C-83A1-F6EECF244321}">
                <p14:modId xmlns:p14="http://schemas.microsoft.com/office/powerpoint/2010/main" val="2170944452"/>
              </p:ext>
            </p:extLst>
          </p:nvPr>
        </p:nvGraphicFramePr>
        <p:xfrm>
          <a:off x="4629150" y="178997"/>
          <a:ext cx="6324600" cy="3699655"/>
        </p:xfrm>
        <a:graphic>
          <a:graphicData uri="http://schemas.openxmlformats.org/drawingml/2006/chart">
            <c:chart xmlns:c="http://schemas.openxmlformats.org/drawingml/2006/chart" xmlns:r="http://schemas.openxmlformats.org/officeDocument/2006/relationships" r:id="rId2"/>
          </a:graphicData>
        </a:graphic>
      </p:graphicFrame>
      <p:pic>
        <p:nvPicPr>
          <p:cNvPr id="14" name="Graphic 13" descr="Lightbulb and gear">
            <a:extLst>
              <a:ext uri="{FF2B5EF4-FFF2-40B4-BE49-F238E27FC236}">
                <a16:creationId xmlns:a16="http://schemas.microsoft.com/office/drawing/2014/main" id="{8981DAD9-6F6B-4AF9-B57C-EF3240512D1C}"/>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723900" y="1283898"/>
            <a:ext cx="1695450" cy="1695450"/>
          </a:xfrm>
          <a:prstGeom prst="rect">
            <a:avLst/>
          </a:prstGeom>
        </p:spPr>
      </p:pic>
      <p:sp>
        <p:nvSpPr>
          <p:cNvPr id="16" name="Slide Number Placeholder 5">
            <a:extLst>
              <a:ext uri="{FF2B5EF4-FFF2-40B4-BE49-F238E27FC236}">
                <a16:creationId xmlns:a16="http://schemas.microsoft.com/office/drawing/2014/main" id="{8E3E117E-A5AF-45F4-9EAA-A53A1E4CE83D}"/>
              </a:ext>
            </a:extLst>
          </p:cNvPr>
          <p:cNvSpPr txBox="1">
            <a:spLocks/>
          </p:cNvSpPr>
          <p:nvPr/>
        </p:nvSpPr>
        <p:spPr>
          <a:xfrm>
            <a:off x="11747169" y="6356350"/>
            <a:ext cx="444832"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B5D8FCCE-3271-4B97-A31C-9DEB523D3ADC}" type="slidenum">
              <a:rPr lang="en-US" sz="1600" smtClean="0">
                <a:solidFill>
                  <a:schemeClr val="tx1"/>
                </a:solidFill>
              </a:rPr>
              <a:pPr algn="l"/>
              <a:t>4</a:t>
            </a:fld>
            <a:endParaRPr lang="en-US" sz="1600" dirty="0">
              <a:solidFill>
                <a:schemeClr val="tx1"/>
              </a:solidFill>
            </a:endParaRPr>
          </a:p>
        </p:txBody>
      </p:sp>
    </p:spTree>
    <p:extLst>
      <p:ext uri="{BB962C8B-B14F-4D97-AF65-F5344CB8AC3E}">
        <p14:creationId xmlns:p14="http://schemas.microsoft.com/office/powerpoint/2010/main" val="1991137876"/>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53" presetClass="entr" presetSubtype="16" fill="hold" nodeType="withEffect">
                                  <p:stCondLst>
                                    <p:cond delay="25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animEffect transition="in" filter="fade">
                                      <p:cBhvr>
                                        <p:cTn id="13" dur="500"/>
                                        <p:tgtEl>
                                          <p:spTgt spid="14"/>
                                        </p:tgtEl>
                                      </p:cBhvr>
                                    </p:animEffect>
                                  </p:childTnLst>
                                </p:cTn>
                              </p:par>
                            </p:childTnLst>
                          </p:cTn>
                        </p:par>
                        <p:par>
                          <p:cTn id="14" fill="hold">
                            <p:stCondLst>
                              <p:cond delay="750"/>
                            </p:stCondLst>
                            <p:childTnLst>
                              <p:par>
                                <p:cTn id="15" presetID="10" presetClass="entr" presetSubtype="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par>
                          <p:cTn id="18" fill="hold">
                            <p:stCondLst>
                              <p:cond delay="1250"/>
                            </p:stCondLst>
                            <p:childTnLst>
                              <p:par>
                                <p:cTn id="19" presetID="10" presetClass="entr" presetSubtype="0"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4A19C"/>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C9EB41C-7BB7-4A96-921F-76283CE51167}"/>
              </a:ext>
            </a:extLst>
          </p:cNvPr>
          <p:cNvSpPr/>
          <p:nvPr/>
        </p:nvSpPr>
        <p:spPr>
          <a:xfrm>
            <a:off x="0" y="0"/>
            <a:ext cx="12191999" cy="1161013"/>
          </a:xfrm>
          <a:prstGeom prst="rect">
            <a:avLst/>
          </a:prstGeom>
          <a:solidFill>
            <a:srgbClr val="D960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DC7AD7C7-D1BC-4EA4-807D-AE8639E7F5F2}"/>
              </a:ext>
            </a:extLst>
          </p:cNvPr>
          <p:cNvSpPr txBox="1"/>
          <p:nvPr/>
        </p:nvSpPr>
        <p:spPr>
          <a:xfrm>
            <a:off x="658292" y="4250450"/>
            <a:ext cx="1877822" cy="369332"/>
          </a:xfrm>
          <a:prstGeom prst="rect">
            <a:avLst/>
          </a:prstGeom>
          <a:noFill/>
        </p:spPr>
        <p:txBody>
          <a:bodyPr wrap="none" rtlCol="0">
            <a:spAutoFit/>
          </a:bodyPr>
          <a:lstStyle/>
          <a:p>
            <a:r>
              <a:rPr lang="en-US" b="1" dirty="0">
                <a:latin typeface="+mj-lt"/>
              </a:rPr>
              <a:t>Inter the first item</a:t>
            </a:r>
          </a:p>
        </p:txBody>
      </p:sp>
      <p:sp>
        <p:nvSpPr>
          <p:cNvPr id="3" name="TextBox 2">
            <a:extLst>
              <a:ext uri="{FF2B5EF4-FFF2-40B4-BE49-F238E27FC236}">
                <a16:creationId xmlns:a16="http://schemas.microsoft.com/office/drawing/2014/main" id="{B28DEEFA-4AE8-4692-9457-5D29018FBCB7}"/>
              </a:ext>
            </a:extLst>
          </p:cNvPr>
          <p:cNvSpPr txBox="1"/>
          <p:nvPr/>
        </p:nvSpPr>
        <p:spPr>
          <a:xfrm>
            <a:off x="658292" y="4619782"/>
            <a:ext cx="2944053" cy="738664"/>
          </a:xfrm>
          <a:prstGeom prst="rect">
            <a:avLst/>
          </a:prstGeom>
          <a:noFill/>
        </p:spPr>
        <p:txBody>
          <a:bodyPr wrap="square" rtlCol="0">
            <a:spAutoFit/>
          </a:bodyPr>
          <a:lstStyle/>
          <a:p>
            <a:r>
              <a:rPr lang="en-US" sz="1400" dirty="0">
                <a:solidFill>
                  <a:schemeClr val="bg1"/>
                </a:solidFill>
                <a:latin typeface="+mj-lt"/>
              </a:rPr>
              <a:t>Here you can add more info about your item. Here you can add more info about your item.</a:t>
            </a:r>
          </a:p>
        </p:txBody>
      </p:sp>
      <p:sp>
        <p:nvSpPr>
          <p:cNvPr id="4" name="Rectangle 3">
            <a:extLst>
              <a:ext uri="{FF2B5EF4-FFF2-40B4-BE49-F238E27FC236}">
                <a16:creationId xmlns:a16="http://schemas.microsoft.com/office/drawing/2014/main" id="{223C0340-F45A-46BF-B07A-E263B36EA71E}"/>
              </a:ext>
            </a:extLst>
          </p:cNvPr>
          <p:cNvSpPr/>
          <p:nvPr/>
        </p:nvSpPr>
        <p:spPr>
          <a:xfrm>
            <a:off x="756616" y="5533560"/>
            <a:ext cx="1593780" cy="36379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Inter a link here</a:t>
            </a:r>
            <a:endParaRPr lang="lt-LT" sz="1400" dirty="0">
              <a:solidFill>
                <a:schemeClr val="tx1"/>
              </a:solidFill>
            </a:endParaRPr>
          </a:p>
        </p:txBody>
      </p:sp>
      <p:sp>
        <p:nvSpPr>
          <p:cNvPr id="5" name="TextBox 4">
            <a:extLst>
              <a:ext uri="{FF2B5EF4-FFF2-40B4-BE49-F238E27FC236}">
                <a16:creationId xmlns:a16="http://schemas.microsoft.com/office/drawing/2014/main" id="{4B73C39B-71C9-442B-8B33-25A3927C6A5A}"/>
              </a:ext>
            </a:extLst>
          </p:cNvPr>
          <p:cNvSpPr txBox="1"/>
          <p:nvPr/>
        </p:nvSpPr>
        <p:spPr>
          <a:xfrm>
            <a:off x="4579729" y="4250450"/>
            <a:ext cx="2174634" cy="369332"/>
          </a:xfrm>
          <a:prstGeom prst="rect">
            <a:avLst/>
          </a:prstGeom>
          <a:noFill/>
        </p:spPr>
        <p:txBody>
          <a:bodyPr wrap="none" rtlCol="0">
            <a:spAutoFit/>
          </a:bodyPr>
          <a:lstStyle/>
          <a:p>
            <a:r>
              <a:rPr lang="en-US" b="1" dirty="0">
                <a:latin typeface="+mj-lt"/>
              </a:rPr>
              <a:t>Inter the second item</a:t>
            </a:r>
          </a:p>
        </p:txBody>
      </p:sp>
      <p:sp>
        <p:nvSpPr>
          <p:cNvPr id="6" name="TextBox 5">
            <a:extLst>
              <a:ext uri="{FF2B5EF4-FFF2-40B4-BE49-F238E27FC236}">
                <a16:creationId xmlns:a16="http://schemas.microsoft.com/office/drawing/2014/main" id="{4AED07F8-CC76-40DD-9652-F3F6C6567ECD}"/>
              </a:ext>
            </a:extLst>
          </p:cNvPr>
          <p:cNvSpPr txBox="1"/>
          <p:nvPr/>
        </p:nvSpPr>
        <p:spPr>
          <a:xfrm>
            <a:off x="4579730" y="4619782"/>
            <a:ext cx="2944052" cy="738664"/>
          </a:xfrm>
          <a:prstGeom prst="rect">
            <a:avLst/>
          </a:prstGeom>
          <a:noFill/>
        </p:spPr>
        <p:txBody>
          <a:bodyPr wrap="square" rtlCol="0">
            <a:spAutoFit/>
          </a:bodyPr>
          <a:lstStyle/>
          <a:p>
            <a:r>
              <a:rPr lang="en-US" sz="1400" dirty="0">
                <a:solidFill>
                  <a:schemeClr val="bg1"/>
                </a:solidFill>
                <a:latin typeface="+mj-lt"/>
              </a:rPr>
              <a:t>Here you can add more info about your item. Here you can add more info about your item.</a:t>
            </a:r>
          </a:p>
        </p:txBody>
      </p:sp>
      <p:sp>
        <p:nvSpPr>
          <p:cNvPr id="7" name="Rectangle 6">
            <a:extLst>
              <a:ext uri="{FF2B5EF4-FFF2-40B4-BE49-F238E27FC236}">
                <a16:creationId xmlns:a16="http://schemas.microsoft.com/office/drawing/2014/main" id="{7C6ABE1C-41C4-499F-8884-E49CDFEF716D}"/>
              </a:ext>
            </a:extLst>
          </p:cNvPr>
          <p:cNvSpPr/>
          <p:nvPr/>
        </p:nvSpPr>
        <p:spPr>
          <a:xfrm>
            <a:off x="4678053" y="5533560"/>
            <a:ext cx="1593780" cy="36379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Inter a link here</a:t>
            </a:r>
            <a:endParaRPr lang="lt-LT" sz="1400" dirty="0">
              <a:solidFill>
                <a:schemeClr val="tx1"/>
              </a:solidFill>
            </a:endParaRPr>
          </a:p>
        </p:txBody>
      </p:sp>
      <p:sp>
        <p:nvSpPr>
          <p:cNvPr id="8" name="TextBox 7">
            <a:extLst>
              <a:ext uri="{FF2B5EF4-FFF2-40B4-BE49-F238E27FC236}">
                <a16:creationId xmlns:a16="http://schemas.microsoft.com/office/drawing/2014/main" id="{130FA155-F029-40C7-9020-94EB1C2164C4}"/>
              </a:ext>
            </a:extLst>
          </p:cNvPr>
          <p:cNvSpPr txBox="1"/>
          <p:nvPr/>
        </p:nvSpPr>
        <p:spPr>
          <a:xfrm>
            <a:off x="8481498" y="4250450"/>
            <a:ext cx="1958678" cy="369332"/>
          </a:xfrm>
          <a:prstGeom prst="rect">
            <a:avLst/>
          </a:prstGeom>
          <a:noFill/>
        </p:spPr>
        <p:txBody>
          <a:bodyPr wrap="none" rtlCol="0">
            <a:spAutoFit/>
          </a:bodyPr>
          <a:lstStyle/>
          <a:p>
            <a:r>
              <a:rPr lang="en-US" b="1" dirty="0">
                <a:latin typeface="+mj-lt"/>
              </a:rPr>
              <a:t>Inter the third item</a:t>
            </a:r>
          </a:p>
        </p:txBody>
      </p:sp>
      <p:sp>
        <p:nvSpPr>
          <p:cNvPr id="9" name="TextBox 8">
            <a:extLst>
              <a:ext uri="{FF2B5EF4-FFF2-40B4-BE49-F238E27FC236}">
                <a16:creationId xmlns:a16="http://schemas.microsoft.com/office/drawing/2014/main" id="{8332323F-7F61-42C7-A315-20367650D94C}"/>
              </a:ext>
            </a:extLst>
          </p:cNvPr>
          <p:cNvSpPr txBox="1"/>
          <p:nvPr/>
        </p:nvSpPr>
        <p:spPr>
          <a:xfrm>
            <a:off x="8481499" y="4619782"/>
            <a:ext cx="2954648" cy="738664"/>
          </a:xfrm>
          <a:prstGeom prst="rect">
            <a:avLst/>
          </a:prstGeom>
          <a:noFill/>
        </p:spPr>
        <p:txBody>
          <a:bodyPr wrap="square" rtlCol="0">
            <a:spAutoFit/>
          </a:bodyPr>
          <a:lstStyle/>
          <a:p>
            <a:r>
              <a:rPr lang="en-US" sz="1400" dirty="0">
                <a:solidFill>
                  <a:schemeClr val="bg1"/>
                </a:solidFill>
                <a:latin typeface="+mj-lt"/>
              </a:rPr>
              <a:t>Here you can add more info about your item. Here you can add more info about your item.</a:t>
            </a:r>
          </a:p>
        </p:txBody>
      </p:sp>
      <p:sp>
        <p:nvSpPr>
          <p:cNvPr id="10" name="Rectangle 9">
            <a:extLst>
              <a:ext uri="{FF2B5EF4-FFF2-40B4-BE49-F238E27FC236}">
                <a16:creationId xmlns:a16="http://schemas.microsoft.com/office/drawing/2014/main" id="{7FA99FBF-3940-4FCB-B427-62B13FCA110F}"/>
              </a:ext>
            </a:extLst>
          </p:cNvPr>
          <p:cNvSpPr/>
          <p:nvPr/>
        </p:nvSpPr>
        <p:spPr>
          <a:xfrm>
            <a:off x="8579822" y="5533560"/>
            <a:ext cx="1593780" cy="36379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Inter a link here</a:t>
            </a:r>
            <a:endParaRPr lang="lt-LT" sz="1400" dirty="0">
              <a:solidFill>
                <a:schemeClr val="tx1"/>
              </a:solidFill>
            </a:endParaRPr>
          </a:p>
        </p:txBody>
      </p:sp>
      <p:pic>
        <p:nvPicPr>
          <p:cNvPr id="11" name="Picture Placeholder 9">
            <a:extLst>
              <a:ext uri="{FF2B5EF4-FFF2-40B4-BE49-F238E27FC236}">
                <a16:creationId xmlns:a16="http://schemas.microsoft.com/office/drawing/2014/main" id="{58C6CC26-5EF6-4D6F-B1AA-6E4AE3AE8E82}"/>
              </a:ext>
            </a:extLst>
          </p:cNvPr>
          <p:cNvPicPr>
            <a:picLocks noChangeAspect="1"/>
          </p:cNvPicPr>
          <p:nvPr/>
        </p:nvPicPr>
        <p:blipFill>
          <a:blip r:embed="rId2" cstate="email">
            <a:extLst>
              <a:ext uri="{28A0092B-C50C-407E-A947-70E740481C1C}">
                <a14:useLocalDpi xmlns:a14="http://schemas.microsoft.com/office/drawing/2010/main"/>
              </a:ext>
            </a:extLst>
          </a:blip>
          <a:srcRect/>
          <a:stretch/>
        </p:blipFill>
        <p:spPr>
          <a:xfrm>
            <a:off x="756616" y="2312860"/>
            <a:ext cx="2854800" cy="1846800"/>
          </a:xfrm>
          <a:prstGeom prst="rect">
            <a:avLst/>
          </a:prstGeom>
        </p:spPr>
      </p:pic>
      <p:pic>
        <p:nvPicPr>
          <p:cNvPr id="12" name="Picture Placeholder 11">
            <a:extLst>
              <a:ext uri="{FF2B5EF4-FFF2-40B4-BE49-F238E27FC236}">
                <a16:creationId xmlns:a16="http://schemas.microsoft.com/office/drawing/2014/main" id="{BAC879BD-6238-46DB-8704-FCD76EF57FB8}"/>
              </a:ext>
            </a:extLst>
          </p:cNvPr>
          <p:cNvPicPr>
            <a:picLocks noChangeAspect="1"/>
          </p:cNvPicPr>
          <p:nvPr/>
        </p:nvPicPr>
        <p:blipFill>
          <a:blip r:embed="rId3" cstate="email">
            <a:extLst>
              <a:ext uri="{28A0092B-C50C-407E-A947-70E740481C1C}">
                <a14:useLocalDpi xmlns:a14="http://schemas.microsoft.com/office/drawing/2010/main"/>
              </a:ext>
            </a:extLst>
          </a:blip>
          <a:srcRect/>
          <a:stretch/>
        </p:blipFill>
        <p:spPr>
          <a:xfrm>
            <a:off x="4668981" y="2312860"/>
            <a:ext cx="2854800" cy="1846800"/>
          </a:xfrm>
          <a:prstGeom prst="rect">
            <a:avLst/>
          </a:prstGeom>
        </p:spPr>
      </p:pic>
      <p:pic>
        <p:nvPicPr>
          <p:cNvPr id="13" name="Picture Placeholder 13">
            <a:extLst>
              <a:ext uri="{FF2B5EF4-FFF2-40B4-BE49-F238E27FC236}">
                <a16:creationId xmlns:a16="http://schemas.microsoft.com/office/drawing/2014/main" id="{BFB8EA18-FDDB-45F2-80A5-402609253A5E}"/>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8581346" y="2312860"/>
            <a:ext cx="2854800" cy="1846800"/>
          </a:xfrm>
          <a:prstGeom prst="rect">
            <a:avLst/>
          </a:prstGeom>
        </p:spPr>
      </p:pic>
      <p:sp>
        <p:nvSpPr>
          <p:cNvPr id="14" name="TextBox 13">
            <a:extLst>
              <a:ext uri="{FF2B5EF4-FFF2-40B4-BE49-F238E27FC236}">
                <a16:creationId xmlns:a16="http://schemas.microsoft.com/office/drawing/2014/main" id="{ED92CFC5-CE7A-416F-BA4D-56192D7550CF}"/>
              </a:ext>
            </a:extLst>
          </p:cNvPr>
          <p:cNvSpPr txBox="1"/>
          <p:nvPr/>
        </p:nvSpPr>
        <p:spPr>
          <a:xfrm>
            <a:off x="2220351" y="421578"/>
            <a:ext cx="7751299" cy="646331"/>
          </a:xfrm>
          <a:prstGeom prst="rect">
            <a:avLst/>
          </a:prstGeom>
          <a:noFill/>
        </p:spPr>
        <p:txBody>
          <a:bodyPr wrap="square" rtlCol="0">
            <a:spAutoFit/>
          </a:bodyPr>
          <a:lstStyle/>
          <a:p>
            <a:pPr algn="ctr"/>
            <a:r>
              <a:rPr lang="en-US" sz="3600" b="1" dirty="0">
                <a:latin typeface="Century Gothic" panose="020B0502020202020204" pitchFamily="34" charset="0"/>
              </a:rPr>
              <a:t>Our Services</a:t>
            </a:r>
          </a:p>
        </p:txBody>
      </p:sp>
      <p:sp>
        <p:nvSpPr>
          <p:cNvPr id="15" name="TextBox 14">
            <a:extLst>
              <a:ext uri="{FF2B5EF4-FFF2-40B4-BE49-F238E27FC236}">
                <a16:creationId xmlns:a16="http://schemas.microsoft.com/office/drawing/2014/main" id="{1DD32EB6-CC44-4C03-A714-DEF400B39874}"/>
              </a:ext>
            </a:extLst>
          </p:cNvPr>
          <p:cNvSpPr txBox="1"/>
          <p:nvPr/>
        </p:nvSpPr>
        <p:spPr>
          <a:xfrm>
            <a:off x="2220351" y="1180063"/>
            <a:ext cx="7751299" cy="369332"/>
          </a:xfrm>
          <a:prstGeom prst="rect">
            <a:avLst/>
          </a:prstGeom>
          <a:noFill/>
        </p:spPr>
        <p:txBody>
          <a:bodyPr wrap="square" rtlCol="0">
            <a:spAutoFit/>
          </a:bodyPr>
          <a:lstStyle/>
          <a:p>
            <a:pPr algn="ctr"/>
            <a:r>
              <a:rPr lang="en-US" b="1" dirty="0">
                <a:solidFill>
                  <a:schemeClr val="bg1"/>
                </a:solidFill>
                <a:latin typeface="+mj-lt"/>
              </a:rPr>
              <a:t>Insert your subtitle here</a:t>
            </a:r>
          </a:p>
        </p:txBody>
      </p:sp>
      <p:sp>
        <p:nvSpPr>
          <p:cNvPr id="16" name="Slide Number Placeholder 5">
            <a:extLst>
              <a:ext uri="{FF2B5EF4-FFF2-40B4-BE49-F238E27FC236}">
                <a16:creationId xmlns:a16="http://schemas.microsoft.com/office/drawing/2014/main" id="{C3665EEF-E53C-49F2-B18E-30DA886FB925}"/>
              </a:ext>
            </a:extLst>
          </p:cNvPr>
          <p:cNvSpPr txBox="1">
            <a:spLocks/>
          </p:cNvSpPr>
          <p:nvPr/>
        </p:nvSpPr>
        <p:spPr>
          <a:xfrm>
            <a:off x="11747169" y="6356350"/>
            <a:ext cx="444832"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fld id="{B5D8FCCE-3271-4B97-A31C-9DEB523D3ADC}" type="slidenum">
              <a:rPr lang="en-US" sz="1600" smtClean="0">
                <a:solidFill>
                  <a:schemeClr val="tx1"/>
                </a:solidFill>
              </a:rPr>
              <a:pPr algn="l"/>
              <a:t>5</a:t>
            </a:fld>
            <a:endParaRPr lang="en-US" sz="1600" dirty="0">
              <a:solidFill>
                <a:schemeClr val="tx1"/>
              </a:solidFill>
            </a:endParaRPr>
          </a:p>
        </p:txBody>
      </p:sp>
    </p:spTree>
    <p:extLst>
      <p:ext uri="{BB962C8B-B14F-4D97-AF65-F5344CB8AC3E}">
        <p14:creationId xmlns:p14="http://schemas.microsoft.com/office/powerpoint/2010/main" val="3364505012"/>
      </p:ext>
    </p:extLst>
  </p:cSld>
  <p:clrMapOvr>
    <a:masterClrMapping/>
  </p:clrMapOvr>
  <mc:AlternateContent xmlns:mc="http://schemas.openxmlformats.org/markup-compatibility/2006">
    <mc:Choice xmlns:p14="http://schemas.microsoft.com/office/powerpoint/2010/main" Requires="p14">
      <p:transition spd="slow" p14:dur="125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fill="hold"/>
                                        <p:tgtEl>
                                          <p:spTgt spid="11"/>
                                        </p:tgtEl>
                                        <p:attrNameLst>
                                          <p:attrName>ppt_x</p:attrName>
                                        </p:attrNameLst>
                                      </p:cBhvr>
                                      <p:tavLst>
                                        <p:tav tm="0">
                                          <p:val>
                                            <p:strVal val="#ppt_x"/>
                                          </p:val>
                                        </p:tav>
                                        <p:tav tm="100000">
                                          <p:val>
                                            <p:strVal val="#ppt_x"/>
                                          </p:val>
                                        </p:tav>
                                      </p:tavLst>
                                    </p:anim>
                                    <p:anim calcmode="lin" valueType="num">
                                      <p:cBhvr additive="base">
                                        <p:cTn id="17" dur="500" fill="hold"/>
                                        <p:tgtEl>
                                          <p:spTgt spid="11"/>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additive="base">
                                        <p:cTn id="26" dur="500" fill="hold"/>
                                        <p:tgtEl>
                                          <p:spTgt spid="3"/>
                                        </p:tgtEl>
                                        <p:attrNameLst>
                                          <p:attrName>ppt_x</p:attrName>
                                        </p:attrNameLst>
                                      </p:cBhvr>
                                      <p:tavLst>
                                        <p:tav tm="0">
                                          <p:val>
                                            <p:strVal val="#ppt_x"/>
                                          </p:val>
                                        </p:tav>
                                        <p:tav tm="100000">
                                          <p:val>
                                            <p:strVal val="#ppt_x"/>
                                          </p:val>
                                        </p:tav>
                                      </p:tavLst>
                                    </p:anim>
                                    <p:anim calcmode="lin" valueType="num">
                                      <p:cBhvr additive="base">
                                        <p:cTn id="27" dur="500" fill="hold"/>
                                        <p:tgtEl>
                                          <p:spTgt spid="3"/>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cBhvr additive="base">
                                        <p:cTn id="36" dur="500" fill="hold"/>
                                        <p:tgtEl>
                                          <p:spTgt spid="12"/>
                                        </p:tgtEl>
                                        <p:attrNameLst>
                                          <p:attrName>ppt_x</p:attrName>
                                        </p:attrNameLst>
                                      </p:cBhvr>
                                      <p:tavLst>
                                        <p:tav tm="0">
                                          <p:val>
                                            <p:strVal val="#ppt_x"/>
                                          </p:val>
                                        </p:tav>
                                        <p:tav tm="100000">
                                          <p:val>
                                            <p:strVal val="#ppt_x"/>
                                          </p:val>
                                        </p:tav>
                                      </p:tavLst>
                                    </p:anim>
                                    <p:anim calcmode="lin" valueType="num">
                                      <p:cBhvr additive="base">
                                        <p:cTn id="37" dur="500" fill="hold"/>
                                        <p:tgtEl>
                                          <p:spTgt spid="12"/>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 presetClass="entr" presetSubtype="4" fill="hold" grpId="0" nodeType="afterEffect">
                                  <p:stCondLst>
                                    <p:cond delay="0"/>
                                  </p:stCondLst>
                                  <p:childTnLst>
                                    <p:set>
                                      <p:cBhvr>
                                        <p:cTn id="40" dur="1" fill="hold">
                                          <p:stCondLst>
                                            <p:cond delay="0"/>
                                          </p:stCondLst>
                                        </p:cTn>
                                        <p:tgtEl>
                                          <p:spTgt spid="5"/>
                                        </p:tgtEl>
                                        <p:attrNameLst>
                                          <p:attrName>style.visibility</p:attrName>
                                        </p:attrNameLst>
                                      </p:cBhvr>
                                      <p:to>
                                        <p:strVal val="visible"/>
                                      </p:to>
                                    </p:set>
                                    <p:anim calcmode="lin" valueType="num">
                                      <p:cBhvr additive="base">
                                        <p:cTn id="41" dur="500" fill="hold"/>
                                        <p:tgtEl>
                                          <p:spTgt spid="5"/>
                                        </p:tgtEl>
                                        <p:attrNameLst>
                                          <p:attrName>ppt_x</p:attrName>
                                        </p:attrNameLst>
                                      </p:cBhvr>
                                      <p:tavLst>
                                        <p:tav tm="0">
                                          <p:val>
                                            <p:strVal val="#ppt_x"/>
                                          </p:val>
                                        </p:tav>
                                        <p:tav tm="100000">
                                          <p:val>
                                            <p:strVal val="#ppt_x"/>
                                          </p:val>
                                        </p:tav>
                                      </p:tavLst>
                                    </p:anim>
                                    <p:anim calcmode="lin" valueType="num">
                                      <p:cBhvr additive="base">
                                        <p:cTn id="42" dur="500" fill="hold"/>
                                        <p:tgtEl>
                                          <p:spTgt spid="5"/>
                                        </p:tgtEl>
                                        <p:attrNameLst>
                                          <p:attrName>ppt_y</p:attrName>
                                        </p:attrNameLst>
                                      </p:cBhvr>
                                      <p:tavLst>
                                        <p:tav tm="0">
                                          <p:val>
                                            <p:strVal val="1+#ppt_h/2"/>
                                          </p:val>
                                        </p:tav>
                                        <p:tav tm="100000">
                                          <p:val>
                                            <p:strVal val="#ppt_y"/>
                                          </p:val>
                                        </p:tav>
                                      </p:tavLst>
                                    </p:anim>
                                  </p:childTnLst>
                                </p:cTn>
                              </p:par>
                            </p:childTnLst>
                          </p:cTn>
                        </p:par>
                        <p:par>
                          <p:cTn id="43" fill="hold">
                            <p:stCondLst>
                              <p:cond delay="4000"/>
                            </p:stCondLst>
                            <p:childTnLst>
                              <p:par>
                                <p:cTn id="44" presetID="2" presetClass="entr" presetSubtype="4" fill="hold" grpId="0" nodeType="afterEffect">
                                  <p:stCondLst>
                                    <p:cond delay="0"/>
                                  </p:stCondLst>
                                  <p:childTnLst>
                                    <p:set>
                                      <p:cBhvr>
                                        <p:cTn id="45" dur="1" fill="hold">
                                          <p:stCondLst>
                                            <p:cond delay="0"/>
                                          </p:stCondLst>
                                        </p:cTn>
                                        <p:tgtEl>
                                          <p:spTgt spid="6"/>
                                        </p:tgtEl>
                                        <p:attrNameLst>
                                          <p:attrName>style.visibility</p:attrName>
                                        </p:attrNameLst>
                                      </p:cBhvr>
                                      <p:to>
                                        <p:strVal val="visible"/>
                                      </p:to>
                                    </p:set>
                                    <p:anim calcmode="lin" valueType="num">
                                      <p:cBhvr additive="base">
                                        <p:cTn id="46" dur="500" fill="hold"/>
                                        <p:tgtEl>
                                          <p:spTgt spid="6"/>
                                        </p:tgtEl>
                                        <p:attrNameLst>
                                          <p:attrName>ppt_x</p:attrName>
                                        </p:attrNameLst>
                                      </p:cBhvr>
                                      <p:tavLst>
                                        <p:tav tm="0">
                                          <p:val>
                                            <p:strVal val="#ppt_x"/>
                                          </p:val>
                                        </p:tav>
                                        <p:tav tm="100000">
                                          <p:val>
                                            <p:strVal val="#ppt_x"/>
                                          </p:val>
                                        </p:tav>
                                      </p:tavLst>
                                    </p:anim>
                                    <p:anim calcmode="lin" valueType="num">
                                      <p:cBhvr additive="base">
                                        <p:cTn id="47" dur="500" fill="hold"/>
                                        <p:tgtEl>
                                          <p:spTgt spid="6"/>
                                        </p:tgtEl>
                                        <p:attrNameLst>
                                          <p:attrName>ppt_y</p:attrName>
                                        </p:attrNameLst>
                                      </p:cBhvr>
                                      <p:tavLst>
                                        <p:tav tm="0">
                                          <p:val>
                                            <p:strVal val="1+#ppt_h/2"/>
                                          </p:val>
                                        </p:tav>
                                        <p:tav tm="100000">
                                          <p:val>
                                            <p:strVal val="#ppt_y"/>
                                          </p:val>
                                        </p:tav>
                                      </p:tavLst>
                                    </p:anim>
                                  </p:childTnLst>
                                </p:cTn>
                              </p:par>
                            </p:childTnLst>
                          </p:cTn>
                        </p:par>
                        <p:par>
                          <p:cTn id="48" fill="hold">
                            <p:stCondLst>
                              <p:cond delay="4500"/>
                            </p:stCondLst>
                            <p:childTnLst>
                              <p:par>
                                <p:cTn id="49" presetID="2" presetClass="entr" presetSubtype="4" fill="hold" grpId="0" nodeType="after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additive="base">
                                        <p:cTn id="51" dur="500" fill="hold"/>
                                        <p:tgtEl>
                                          <p:spTgt spid="7"/>
                                        </p:tgtEl>
                                        <p:attrNameLst>
                                          <p:attrName>ppt_x</p:attrName>
                                        </p:attrNameLst>
                                      </p:cBhvr>
                                      <p:tavLst>
                                        <p:tav tm="0">
                                          <p:val>
                                            <p:strVal val="#ppt_x"/>
                                          </p:val>
                                        </p:tav>
                                        <p:tav tm="100000">
                                          <p:val>
                                            <p:strVal val="#ppt_x"/>
                                          </p:val>
                                        </p:tav>
                                      </p:tavLst>
                                    </p:anim>
                                    <p:anim calcmode="lin" valueType="num">
                                      <p:cBhvr additive="base">
                                        <p:cTn id="52" dur="500" fill="hold"/>
                                        <p:tgtEl>
                                          <p:spTgt spid="7"/>
                                        </p:tgtEl>
                                        <p:attrNameLst>
                                          <p:attrName>ppt_y</p:attrName>
                                        </p:attrNameLst>
                                      </p:cBhvr>
                                      <p:tavLst>
                                        <p:tav tm="0">
                                          <p:val>
                                            <p:strVal val="1+#ppt_h/2"/>
                                          </p:val>
                                        </p:tav>
                                        <p:tav tm="100000">
                                          <p:val>
                                            <p:strVal val="#ppt_y"/>
                                          </p:val>
                                        </p:tav>
                                      </p:tavLst>
                                    </p:anim>
                                  </p:childTnLst>
                                </p:cTn>
                              </p:par>
                            </p:childTnLst>
                          </p:cTn>
                        </p:par>
                        <p:par>
                          <p:cTn id="53" fill="hold">
                            <p:stCondLst>
                              <p:cond delay="5000"/>
                            </p:stCondLst>
                            <p:childTnLst>
                              <p:par>
                                <p:cTn id="54" presetID="2" presetClass="entr" presetSubtype="4" fill="hold" nodeType="afterEffect">
                                  <p:stCondLst>
                                    <p:cond delay="0"/>
                                  </p:stCondLst>
                                  <p:childTnLst>
                                    <p:set>
                                      <p:cBhvr>
                                        <p:cTn id="55" dur="1" fill="hold">
                                          <p:stCondLst>
                                            <p:cond delay="0"/>
                                          </p:stCondLst>
                                        </p:cTn>
                                        <p:tgtEl>
                                          <p:spTgt spid="13"/>
                                        </p:tgtEl>
                                        <p:attrNameLst>
                                          <p:attrName>style.visibility</p:attrName>
                                        </p:attrNameLst>
                                      </p:cBhvr>
                                      <p:to>
                                        <p:strVal val="visible"/>
                                      </p:to>
                                    </p:set>
                                    <p:anim calcmode="lin" valueType="num">
                                      <p:cBhvr additive="base">
                                        <p:cTn id="56" dur="500" fill="hold"/>
                                        <p:tgtEl>
                                          <p:spTgt spid="13"/>
                                        </p:tgtEl>
                                        <p:attrNameLst>
                                          <p:attrName>ppt_x</p:attrName>
                                        </p:attrNameLst>
                                      </p:cBhvr>
                                      <p:tavLst>
                                        <p:tav tm="0">
                                          <p:val>
                                            <p:strVal val="#ppt_x"/>
                                          </p:val>
                                        </p:tav>
                                        <p:tav tm="100000">
                                          <p:val>
                                            <p:strVal val="#ppt_x"/>
                                          </p:val>
                                        </p:tav>
                                      </p:tavLst>
                                    </p:anim>
                                    <p:anim calcmode="lin" valueType="num">
                                      <p:cBhvr additive="base">
                                        <p:cTn id="57" dur="500" fill="hold"/>
                                        <p:tgtEl>
                                          <p:spTgt spid="13"/>
                                        </p:tgtEl>
                                        <p:attrNameLst>
                                          <p:attrName>ppt_y</p:attrName>
                                        </p:attrNameLst>
                                      </p:cBhvr>
                                      <p:tavLst>
                                        <p:tav tm="0">
                                          <p:val>
                                            <p:strVal val="1+#ppt_h/2"/>
                                          </p:val>
                                        </p:tav>
                                        <p:tav tm="100000">
                                          <p:val>
                                            <p:strVal val="#ppt_y"/>
                                          </p:val>
                                        </p:tav>
                                      </p:tavLst>
                                    </p:anim>
                                  </p:childTnLst>
                                </p:cTn>
                              </p:par>
                            </p:childTnLst>
                          </p:cTn>
                        </p:par>
                        <p:par>
                          <p:cTn id="58" fill="hold">
                            <p:stCondLst>
                              <p:cond delay="5500"/>
                            </p:stCondLst>
                            <p:childTnLst>
                              <p:par>
                                <p:cTn id="59" presetID="2" presetClass="entr" presetSubtype="4" fill="hold" grpId="0" nodeType="after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additive="base">
                                        <p:cTn id="61" dur="500" fill="hold"/>
                                        <p:tgtEl>
                                          <p:spTgt spid="8"/>
                                        </p:tgtEl>
                                        <p:attrNameLst>
                                          <p:attrName>ppt_x</p:attrName>
                                        </p:attrNameLst>
                                      </p:cBhvr>
                                      <p:tavLst>
                                        <p:tav tm="0">
                                          <p:val>
                                            <p:strVal val="#ppt_x"/>
                                          </p:val>
                                        </p:tav>
                                        <p:tav tm="100000">
                                          <p:val>
                                            <p:strVal val="#ppt_x"/>
                                          </p:val>
                                        </p:tav>
                                      </p:tavLst>
                                    </p:anim>
                                    <p:anim calcmode="lin" valueType="num">
                                      <p:cBhvr additive="base">
                                        <p:cTn id="62" dur="500" fill="hold"/>
                                        <p:tgtEl>
                                          <p:spTgt spid="8"/>
                                        </p:tgtEl>
                                        <p:attrNameLst>
                                          <p:attrName>ppt_y</p:attrName>
                                        </p:attrNameLst>
                                      </p:cBhvr>
                                      <p:tavLst>
                                        <p:tav tm="0">
                                          <p:val>
                                            <p:strVal val="1+#ppt_h/2"/>
                                          </p:val>
                                        </p:tav>
                                        <p:tav tm="100000">
                                          <p:val>
                                            <p:strVal val="#ppt_y"/>
                                          </p:val>
                                        </p:tav>
                                      </p:tavLst>
                                    </p:anim>
                                  </p:childTnLst>
                                </p:cTn>
                              </p:par>
                            </p:childTnLst>
                          </p:cTn>
                        </p:par>
                        <p:par>
                          <p:cTn id="63" fill="hold">
                            <p:stCondLst>
                              <p:cond delay="6000"/>
                            </p:stCondLst>
                            <p:childTnLst>
                              <p:par>
                                <p:cTn id="64" presetID="2" presetClass="entr" presetSubtype="4" fill="hold" grpId="0" nodeType="afterEffect">
                                  <p:stCondLst>
                                    <p:cond delay="0"/>
                                  </p:stCondLst>
                                  <p:childTnLst>
                                    <p:set>
                                      <p:cBhvr>
                                        <p:cTn id="65" dur="1" fill="hold">
                                          <p:stCondLst>
                                            <p:cond delay="0"/>
                                          </p:stCondLst>
                                        </p:cTn>
                                        <p:tgtEl>
                                          <p:spTgt spid="9"/>
                                        </p:tgtEl>
                                        <p:attrNameLst>
                                          <p:attrName>style.visibility</p:attrName>
                                        </p:attrNameLst>
                                      </p:cBhvr>
                                      <p:to>
                                        <p:strVal val="visible"/>
                                      </p:to>
                                    </p:set>
                                    <p:anim calcmode="lin" valueType="num">
                                      <p:cBhvr additive="base">
                                        <p:cTn id="66" dur="500" fill="hold"/>
                                        <p:tgtEl>
                                          <p:spTgt spid="9"/>
                                        </p:tgtEl>
                                        <p:attrNameLst>
                                          <p:attrName>ppt_x</p:attrName>
                                        </p:attrNameLst>
                                      </p:cBhvr>
                                      <p:tavLst>
                                        <p:tav tm="0">
                                          <p:val>
                                            <p:strVal val="#ppt_x"/>
                                          </p:val>
                                        </p:tav>
                                        <p:tav tm="100000">
                                          <p:val>
                                            <p:strVal val="#ppt_x"/>
                                          </p:val>
                                        </p:tav>
                                      </p:tavLst>
                                    </p:anim>
                                    <p:anim calcmode="lin" valueType="num">
                                      <p:cBhvr additive="base">
                                        <p:cTn id="67" dur="500" fill="hold"/>
                                        <p:tgtEl>
                                          <p:spTgt spid="9"/>
                                        </p:tgtEl>
                                        <p:attrNameLst>
                                          <p:attrName>ppt_y</p:attrName>
                                        </p:attrNameLst>
                                      </p:cBhvr>
                                      <p:tavLst>
                                        <p:tav tm="0">
                                          <p:val>
                                            <p:strVal val="1+#ppt_h/2"/>
                                          </p:val>
                                        </p:tav>
                                        <p:tav tm="100000">
                                          <p:val>
                                            <p:strVal val="#ppt_y"/>
                                          </p:val>
                                        </p:tav>
                                      </p:tavLst>
                                    </p:anim>
                                  </p:childTnLst>
                                </p:cTn>
                              </p:par>
                            </p:childTnLst>
                          </p:cTn>
                        </p:par>
                        <p:par>
                          <p:cTn id="68" fill="hold">
                            <p:stCondLst>
                              <p:cond delay="6500"/>
                            </p:stCondLst>
                            <p:childTnLst>
                              <p:par>
                                <p:cTn id="69" presetID="2" presetClass="entr" presetSubtype="4" fill="hold" grpId="0" nodeType="afterEffect">
                                  <p:stCondLst>
                                    <p:cond delay="0"/>
                                  </p:stCondLst>
                                  <p:childTnLst>
                                    <p:set>
                                      <p:cBhvr>
                                        <p:cTn id="70" dur="1" fill="hold">
                                          <p:stCondLst>
                                            <p:cond delay="0"/>
                                          </p:stCondLst>
                                        </p:cTn>
                                        <p:tgtEl>
                                          <p:spTgt spid="10"/>
                                        </p:tgtEl>
                                        <p:attrNameLst>
                                          <p:attrName>style.visibility</p:attrName>
                                        </p:attrNameLst>
                                      </p:cBhvr>
                                      <p:to>
                                        <p:strVal val="visible"/>
                                      </p:to>
                                    </p:set>
                                    <p:anim calcmode="lin" valueType="num">
                                      <p:cBhvr additive="base">
                                        <p:cTn id="71" dur="500" fill="hold"/>
                                        <p:tgtEl>
                                          <p:spTgt spid="10"/>
                                        </p:tgtEl>
                                        <p:attrNameLst>
                                          <p:attrName>ppt_x</p:attrName>
                                        </p:attrNameLst>
                                      </p:cBhvr>
                                      <p:tavLst>
                                        <p:tav tm="0">
                                          <p:val>
                                            <p:strVal val="#ppt_x"/>
                                          </p:val>
                                        </p:tav>
                                        <p:tav tm="100000">
                                          <p:val>
                                            <p:strVal val="#ppt_x"/>
                                          </p:val>
                                        </p:tav>
                                      </p:tavLst>
                                    </p:anim>
                                    <p:anim calcmode="lin" valueType="num">
                                      <p:cBhvr additive="base">
                                        <p:cTn id="7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 grpId="0"/>
      <p:bldP spid="3" grpId="0"/>
      <p:bldP spid="4" grpId="0" animBg="1"/>
      <p:bldP spid="5" grpId="0"/>
      <p:bldP spid="6" grpId="0"/>
      <p:bldP spid="7" grpId="0" animBg="1"/>
      <p:bldP spid="8" grpId="0"/>
      <p:bldP spid="9" grpId="0"/>
      <p:bldP spid="10" grpId="0" animBg="1"/>
      <p:bldP spid="1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TotalTime>
  <Words>279</Words>
  <Application>Microsoft Office PowerPoint</Application>
  <PresentationFormat>Widescreen</PresentationFormat>
  <Paragraphs>25</Paragraphs>
  <Slides>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Calibri Light</vt:lpstr>
      <vt:lpstr>Calibri</vt:lpstr>
      <vt:lpstr>Candara</vt:lpstr>
      <vt:lpstr>Century Gothic</vt:lpstr>
      <vt:lpstr>Arial</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somayeh Rousta</dc:creator>
  <cp:lastModifiedBy>somayeh Rousta</cp:lastModifiedBy>
  <cp:revision>29</cp:revision>
  <dcterms:created xsi:type="dcterms:W3CDTF">2022-01-31T21:14:53Z</dcterms:created>
  <dcterms:modified xsi:type="dcterms:W3CDTF">2022-01-31T22:38:13Z</dcterms:modified>
</cp:coreProperties>
</file>

<file path=docProps/thumbnail.jpeg>
</file>